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 Franc des colonies françaises d’Afrique – Franc CFA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600" b="1" dirty="0" smtClean="0">
                <a:solidFill>
                  <a:schemeClr val="tx1"/>
                </a:solidFill>
              </a:rPr>
              <a:t>Mouvement Panafricain de Rejet du Franc CFA </a:t>
            </a:r>
          </a:p>
          <a:p>
            <a:pPr algn="ctr"/>
            <a:r>
              <a:rPr lang="fr-FR" sz="60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MPR-F CFA</a:t>
            </a:r>
            <a:endParaRPr lang="fr-FR" sz="6000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407472" y="154983"/>
            <a:ext cx="2650210" cy="292918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7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3903" y="1030705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</a:rPr>
              <a:t>Acte de Naissance du Franc CFA</a:t>
            </a: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sz="2400" dirty="0">
                <a:solidFill>
                  <a:schemeClr val="tx1"/>
                </a:solidFill>
              </a:rPr>
              <a:t>Il a été créé le 25 Décembre 1945 par la France selon l’article 3 du décret n°45-0136 et publié au  Journal Officiel français du 26 Décembre 1945 après la fin de la seconde guerre mondiale. Ce décret a été signé par le Général Charles de Gaulle.</a:t>
            </a:r>
          </a:p>
          <a:p>
            <a:r>
              <a:rPr lang="fr-FR" sz="2400" dirty="0">
                <a:solidFill>
                  <a:schemeClr val="tx1"/>
                </a:solidFill>
              </a:rPr>
              <a:t>le franc CFA changera successivement de nom selon le bon vouloir de l’ex colonisateur, 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du </a:t>
            </a:r>
            <a:r>
              <a:rPr lang="fr-FR" sz="2400" dirty="0">
                <a:solidFill>
                  <a:schemeClr val="tx1"/>
                </a:solidFill>
              </a:rPr>
              <a:t>franc des colonies françaises d’Afrique au franc de la Communauté financière d’Afrique pour les pays de l’UEMOA </a:t>
            </a:r>
            <a:endParaRPr lang="fr-FR" sz="2400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et </a:t>
            </a:r>
            <a:r>
              <a:rPr lang="fr-FR" sz="2400" dirty="0">
                <a:solidFill>
                  <a:schemeClr val="tx1"/>
                </a:solidFill>
              </a:rPr>
              <a:t>le franc de Coopération financière d’Afrique centrale pour les pays de la CEMA. </a:t>
            </a: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3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Les pays consommateurs du Franc CFA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b="1" dirty="0"/>
              <a:t>Il existe au total 15 pays consommateurs de cette monnaie, </a:t>
            </a:r>
            <a:r>
              <a:rPr lang="fr-FR" sz="3200" b="1" dirty="0" smtClean="0"/>
              <a:t>ce sont:</a:t>
            </a:r>
          </a:p>
          <a:p>
            <a:pPr algn="just"/>
            <a:r>
              <a:rPr lang="fr-FR" sz="3200" dirty="0" smtClean="0"/>
              <a:t> Mali</a:t>
            </a:r>
            <a:r>
              <a:rPr lang="fr-FR" sz="3200" dirty="0"/>
              <a:t>, Sénégal, Niger, Côte d’Ivoire, Burkina Faso, Tchad, Togo, Bénin, </a:t>
            </a:r>
            <a:endParaRPr lang="fr-FR" sz="3200" dirty="0" smtClean="0"/>
          </a:p>
          <a:p>
            <a:pPr algn="just"/>
            <a:r>
              <a:rPr lang="fr-FR" sz="3200" dirty="0" smtClean="0"/>
              <a:t>Cameroun</a:t>
            </a:r>
            <a:r>
              <a:rPr lang="fr-FR" sz="3200" dirty="0"/>
              <a:t>, Centrafrique, Congo, Guinée Equatoriale, Guinée Bissau, Gabon </a:t>
            </a:r>
            <a:endParaRPr lang="fr-FR" sz="3200" dirty="0" smtClean="0"/>
          </a:p>
          <a:p>
            <a:pPr algn="just"/>
            <a:r>
              <a:rPr lang="fr-FR" sz="3200" dirty="0" smtClean="0"/>
              <a:t>et </a:t>
            </a:r>
            <a:r>
              <a:rPr lang="fr-FR" sz="3200" dirty="0"/>
              <a:t>les Comores.</a:t>
            </a:r>
          </a:p>
          <a:p>
            <a:pPr algn="just"/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66204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</a:rPr>
              <a:t>LIEU DE FABRICATION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IN France</a:t>
            </a:r>
          </a:p>
          <a:p>
            <a:pPr marL="0" indent="0" algn="ctr">
              <a:buNone/>
            </a:pPr>
            <a:r>
              <a:rPr lang="fr-FR" sz="3600" dirty="0"/>
              <a:t>Le </a:t>
            </a:r>
            <a:r>
              <a:rPr lang="fr-FR" sz="3600" b="1" dirty="0"/>
              <a:t>Franc CFA </a:t>
            </a:r>
            <a:r>
              <a:rPr lang="fr-FR" sz="3600" dirty="0"/>
              <a:t>que nous utilisons est frappé en France dans une petite ville appelée </a:t>
            </a:r>
            <a:r>
              <a:rPr lang="fr-FR" sz="3600" b="1" dirty="0"/>
              <a:t>Chamalières</a:t>
            </a:r>
          </a:p>
        </p:txBody>
      </p:sp>
    </p:spTree>
    <p:extLst>
      <p:ext uri="{BB962C8B-B14F-4D97-AF65-F5344CB8AC3E}">
        <p14:creationId xmlns:p14="http://schemas.microsoft.com/office/powerpoint/2010/main" val="25810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b="1" dirty="0" smtClean="0">
                <a:solidFill>
                  <a:srgbClr val="FF0000"/>
                </a:solidFill>
              </a:rPr>
              <a:t>Principes de fonctionnement du F CFA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2400" dirty="0" smtClean="0"/>
              <a:t>La </a:t>
            </a:r>
            <a:r>
              <a:rPr lang="fr-FR" sz="2400" dirty="0"/>
              <a:t>centralisation des réserves de change au Trésor public </a:t>
            </a:r>
            <a:r>
              <a:rPr lang="fr-FR" sz="2400" dirty="0" smtClean="0"/>
              <a:t>français (les </a:t>
            </a:r>
            <a:r>
              <a:rPr lang="fr-FR" sz="2400" dirty="0"/>
              <a:t>fameux comptes </a:t>
            </a:r>
            <a:r>
              <a:rPr lang="fr-FR" sz="2400" dirty="0" smtClean="0"/>
              <a:t>d’opérations);</a:t>
            </a:r>
            <a:endParaRPr lang="fr-FR" sz="2400" dirty="0"/>
          </a:p>
          <a:p>
            <a:pPr algn="just"/>
            <a:r>
              <a:rPr lang="fr-FR" sz="2400" dirty="0" smtClean="0"/>
              <a:t>La </a:t>
            </a:r>
            <a:r>
              <a:rPr lang="fr-FR" sz="2400" dirty="0"/>
              <a:t>libre convertibilité du franc CFA en Euro</a:t>
            </a:r>
            <a:r>
              <a:rPr lang="fr-FR" sz="2400" dirty="0" smtClean="0"/>
              <a:t>;</a:t>
            </a:r>
            <a:endParaRPr lang="fr-FR" sz="2400" dirty="0"/>
          </a:p>
          <a:p>
            <a:pPr algn="just"/>
            <a:r>
              <a:rPr lang="fr-FR" sz="2400" dirty="0" smtClean="0"/>
              <a:t>La </a:t>
            </a:r>
            <a:r>
              <a:rPr lang="fr-FR" sz="2400" dirty="0"/>
              <a:t>fixité de la parité franc CFA / Euro</a:t>
            </a:r>
            <a:r>
              <a:rPr lang="fr-FR" sz="2400" dirty="0" smtClean="0"/>
              <a:t>;</a:t>
            </a:r>
            <a:endParaRPr lang="fr-FR" sz="2400" dirty="0"/>
          </a:p>
          <a:p>
            <a:pPr algn="just"/>
            <a:r>
              <a:rPr lang="fr-FR" sz="2400" dirty="0" smtClean="0"/>
              <a:t>La </a:t>
            </a:r>
            <a:r>
              <a:rPr lang="fr-FR" sz="2400" dirty="0"/>
              <a:t>libre circulation des capitaux entre la France et les pays de la zone </a:t>
            </a:r>
            <a:r>
              <a:rPr lang="fr-FR" sz="2400" dirty="0" smtClean="0"/>
              <a:t>franc</a:t>
            </a:r>
          </a:p>
          <a:p>
            <a:pPr algn="just"/>
            <a:r>
              <a:rPr lang="fr-FR" sz="2400" dirty="0"/>
              <a:t>L</a:t>
            </a:r>
            <a:r>
              <a:rPr lang="fr-FR" sz="2400" dirty="0" smtClean="0"/>
              <a:t>e </a:t>
            </a:r>
            <a:r>
              <a:rPr lang="fr-FR" sz="2400" dirty="0"/>
              <a:t>droit de veto de citoyens français dans le conseil d’administration des trois banques centrales de la zone CFA</a:t>
            </a:r>
          </a:p>
        </p:txBody>
      </p:sp>
    </p:spTree>
    <p:extLst>
      <p:ext uri="{BB962C8B-B14F-4D97-AF65-F5344CB8AC3E}">
        <p14:creationId xmlns:p14="http://schemas.microsoft.com/office/powerpoint/2010/main" val="28720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474" y="418454"/>
            <a:ext cx="10678332" cy="5811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3200" dirty="0"/>
              <a:t>Le levier économique d’un pays se repose sur sa politique monétaire et budgétaire et les africains de la </a:t>
            </a:r>
            <a:r>
              <a:rPr lang="fr-FR" sz="3200" dirty="0" smtClean="0"/>
              <a:t>zone franc CFA </a:t>
            </a:r>
            <a:r>
              <a:rPr lang="fr-FR" sz="3200" dirty="0"/>
              <a:t>sont dépourvus de la première depuis plus de 70 ans. On est incapable de financer nos ambitions de développement car quelqu’un d’autre crée la monnaie (Chamalières) à notre place et nous impose ses volontés.</a:t>
            </a:r>
          </a:p>
          <a:p>
            <a:pPr algn="r">
              <a:lnSpc>
                <a:spcPct val="150000"/>
              </a:lnSpc>
            </a:pPr>
            <a:r>
              <a:rPr lang="fr-FR" sz="3200" b="1" dirty="0" smtClean="0"/>
              <a:t>Seydou KALAFO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58199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334</Words>
  <Application>Microsoft Office PowerPoint</Application>
  <PresentationFormat>Grand écran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Trebuchet MS</vt:lpstr>
      <vt:lpstr>Wingdings 3</vt:lpstr>
      <vt:lpstr>Facette</vt:lpstr>
      <vt:lpstr>Le Franc des colonies françaises d’Afrique – Franc CFA</vt:lpstr>
      <vt:lpstr>Acte de Naissance du Franc CFA</vt:lpstr>
      <vt:lpstr>Les pays consommateurs du Franc CFA</vt:lpstr>
      <vt:lpstr>LIEU DE FABRICATION</vt:lpstr>
      <vt:lpstr>Principes de fonctionnement du F CFA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Franc des colonies françaises d’Afrique – Franc CFA</dc:title>
  <dc:creator>user</dc:creator>
  <cp:lastModifiedBy>user</cp:lastModifiedBy>
  <cp:revision>5</cp:revision>
  <dcterms:created xsi:type="dcterms:W3CDTF">2018-06-17T15:11:52Z</dcterms:created>
  <dcterms:modified xsi:type="dcterms:W3CDTF">2018-06-20T12:22:44Z</dcterms:modified>
</cp:coreProperties>
</file>