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2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fr-FR" smtClean="0"/>
              <a:t>Modifiez le style du titre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B61BEF0D-F0BB-DE4B-95CE-6DB70DBA9567}" type="datetimeFigureOut">
              <a:rPr lang="en-US" dirty="0"/>
              <a:pPr/>
              <a:t>6/17/2018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fr-FR" smtClean="0"/>
              <a:t>Modifiez le style du titre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fr-FR" smtClean="0"/>
              <a:t>Modifiez le style du titre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6/17/2018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Mouvement panafricain de rejet du franc CFA (MPR-F CFA)</a:t>
            </a:r>
            <a:endParaRPr lang="fr-FR" dirty="0"/>
          </a:p>
        </p:txBody>
      </p:sp>
      <p:sp>
        <p:nvSpPr>
          <p:cNvPr id="3" name="Sous-titre 2"/>
          <p:cNvSpPr>
            <a:spLocks noGrp="1"/>
          </p:cNvSpPr>
          <p:nvPr>
            <p:ph type="subTitle" idx="1"/>
          </p:nvPr>
        </p:nvSpPr>
        <p:spPr/>
        <p:txBody>
          <a:bodyPr>
            <a:normAutofit/>
          </a:bodyPr>
          <a:lstStyle/>
          <a:p>
            <a:r>
              <a:rPr lang="fr-FR" sz="3600" dirty="0" smtClean="0">
                <a:solidFill>
                  <a:srgbClr val="FF0000"/>
                </a:solidFill>
              </a:rPr>
              <a:t>Une lutte pour une AFRIQUE LIBRE, Un combat contre le FRANC CFA</a:t>
            </a:r>
            <a:endParaRPr lang="fr-FR" sz="3600" dirty="0">
              <a:solidFill>
                <a:srgbClr val="FF0000"/>
              </a:solidFill>
            </a:endParaRPr>
          </a:p>
        </p:txBody>
      </p:sp>
      <p:sp>
        <p:nvSpPr>
          <p:cNvPr id="4" name="Rectangle à coins arrondis 3"/>
          <p:cNvSpPr/>
          <p:nvPr/>
        </p:nvSpPr>
        <p:spPr>
          <a:xfrm>
            <a:off x="8977162" y="950495"/>
            <a:ext cx="2947737" cy="3057625"/>
          </a:xfrm>
          <a:prstGeom prst="round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1280183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75338" y="577069"/>
            <a:ext cx="8534400" cy="1507067"/>
          </a:xfrm>
        </p:spPr>
        <p:txBody>
          <a:bodyPr/>
          <a:lstStyle/>
          <a:p>
            <a:r>
              <a:rPr lang="fr-FR" b="1" dirty="0" smtClean="0">
                <a:solidFill>
                  <a:srgbClr val="FFFF00"/>
                </a:solidFill>
                <a:latin typeface="Aharoni" panose="02010803020104030203" pitchFamily="2" charset="-79"/>
                <a:cs typeface="Aharoni" panose="02010803020104030203" pitchFamily="2" charset="-79"/>
              </a:rPr>
              <a:t>Le mouvement </a:t>
            </a:r>
            <a:r>
              <a:rPr lang="fr-FR" b="1" dirty="0" err="1" smtClean="0">
                <a:solidFill>
                  <a:srgbClr val="FFFF00"/>
                </a:solidFill>
                <a:latin typeface="Aharoni" panose="02010803020104030203" pitchFamily="2" charset="-79"/>
                <a:cs typeface="Aharoni" panose="02010803020104030203" pitchFamily="2" charset="-79"/>
              </a:rPr>
              <a:t>mpr</a:t>
            </a:r>
            <a:r>
              <a:rPr lang="fr-FR" b="1" dirty="0" smtClean="0">
                <a:solidFill>
                  <a:srgbClr val="FFFF00"/>
                </a:solidFill>
                <a:latin typeface="Aharoni" panose="02010803020104030203" pitchFamily="2" charset="-79"/>
                <a:cs typeface="Aharoni" panose="02010803020104030203" pitchFamily="2" charset="-79"/>
              </a:rPr>
              <a:t> FCFA</a:t>
            </a:r>
            <a:endParaRPr lang="fr-FR" b="1" dirty="0">
              <a:solidFill>
                <a:srgbClr val="FFFF00"/>
              </a:solidFill>
              <a:latin typeface="Aharoni" panose="02010803020104030203" pitchFamily="2" charset="-79"/>
              <a:cs typeface="Aharoni" panose="02010803020104030203" pitchFamily="2" charset="-79"/>
            </a:endParaRPr>
          </a:p>
        </p:txBody>
      </p:sp>
      <p:sp>
        <p:nvSpPr>
          <p:cNvPr id="3" name="Espace réservé du contenu 2"/>
          <p:cNvSpPr>
            <a:spLocks noGrp="1"/>
          </p:cNvSpPr>
          <p:nvPr>
            <p:ph idx="1"/>
          </p:nvPr>
        </p:nvSpPr>
        <p:spPr>
          <a:xfrm>
            <a:off x="1526422" y="1900990"/>
            <a:ext cx="8534400" cy="3615267"/>
          </a:xfrm>
        </p:spPr>
        <p:txBody>
          <a:bodyPr>
            <a:normAutofit/>
          </a:bodyPr>
          <a:lstStyle/>
          <a:p>
            <a:pPr algn="just"/>
            <a:r>
              <a:rPr lang="fr-FR" dirty="0" smtClean="0">
                <a:solidFill>
                  <a:schemeClr val="tx1"/>
                </a:solidFill>
              </a:rPr>
              <a:t>Lancé </a:t>
            </a:r>
            <a:r>
              <a:rPr lang="fr-FR" dirty="0">
                <a:solidFill>
                  <a:schemeClr val="tx1"/>
                </a:solidFill>
              </a:rPr>
              <a:t>en Juillet 2017 par le camarade Seydou KALAFO, un africain de la diaspora.</a:t>
            </a:r>
          </a:p>
          <a:p>
            <a:pPr marL="0" indent="0" algn="just">
              <a:buNone/>
            </a:pPr>
            <a:r>
              <a:rPr lang="fr-FR" dirty="0">
                <a:solidFill>
                  <a:schemeClr val="tx1"/>
                </a:solidFill>
              </a:rPr>
              <a:t> </a:t>
            </a:r>
          </a:p>
          <a:p>
            <a:pPr algn="just"/>
            <a:r>
              <a:rPr lang="fr-FR" dirty="0">
                <a:solidFill>
                  <a:schemeClr val="tx1"/>
                </a:solidFill>
              </a:rPr>
              <a:t>Le MPR-F CFA est donc né </a:t>
            </a:r>
            <a:r>
              <a:rPr lang="fr-FR" dirty="0" smtClean="0">
                <a:solidFill>
                  <a:schemeClr val="tx1"/>
                </a:solidFill>
              </a:rPr>
              <a:t>pour </a:t>
            </a:r>
            <a:r>
              <a:rPr lang="fr-FR" dirty="0">
                <a:solidFill>
                  <a:schemeClr val="tx1"/>
                </a:solidFill>
              </a:rPr>
              <a:t>relancer et contribuer au débat sur la problématique du Franc CFA et compte de milliers d’adhérents et de sympathisants. Nous objectifs sont clairs et précis: nous voulons la fin du Franc CFA et l’avènement d’une monnaie commune pour les 15 Etas de ladite zone. </a:t>
            </a:r>
          </a:p>
        </p:txBody>
      </p:sp>
    </p:spTree>
    <p:extLst>
      <p:ext uri="{BB962C8B-B14F-4D97-AF65-F5344CB8AC3E}">
        <p14:creationId xmlns:p14="http://schemas.microsoft.com/office/powerpoint/2010/main" val="3791607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5190" y="1311442"/>
            <a:ext cx="8686800" cy="389823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Arial" panose="020B0604020202020204" pitchFamily="34" charset="0"/>
              <a:buChar char="•"/>
            </a:pPr>
            <a:r>
              <a:rPr lang="fr-FR" dirty="0">
                <a:solidFill>
                  <a:schemeClr val="tx1"/>
                </a:solidFill>
              </a:rPr>
              <a:t>Nous ne sommes pas pour une sortie solitaire des Etats. </a:t>
            </a:r>
            <a:endParaRPr lang="fr-FR" dirty="0" smtClean="0">
              <a:solidFill>
                <a:schemeClr val="tx1"/>
              </a:solidFill>
            </a:endParaRPr>
          </a:p>
          <a:p>
            <a:endParaRPr lang="fr-FR" dirty="0" smtClean="0">
              <a:solidFill>
                <a:schemeClr val="tx1"/>
              </a:solidFill>
            </a:endParaRPr>
          </a:p>
          <a:p>
            <a:pPr marL="285750" indent="-285750">
              <a:buFont typeface="Arial" panose="020B0604020202020204" pitchFamily="34" charset="0"/>
              <a:buChar char="•"/>
            </a:pPr>
            <a:r>
              <a:rPr lang="fr-FR" dirty="0" smtClean="0">
                <a:solidFill>
                  <a:schemeClr val="tx1"/>
                </a:solidFill>
              </a:rPr>
              <a:t>Nous </a:t>
            </a:r>
            <a:r>
              <a:rPr lang="fr-FR" dirty="0">
                <a:solidFill>
                  <a:schemeClr val="tx1"/>
                </a:solidFill>
              </a:rPr>
              <a:t>travaillons à la promotion de la pratique de la bonne gouvernance dans nos pays.</a:t>
            </a:r>
          </a:p>
          <a:p>
            <a:endParaRPr lang="fr-FR" dirty="0" smtClean="0">
              <a:solidFill>
                <a:schemeClr val="tx1"/>
              </a:solidFill>
            </a:endParaRPr>
          </a:p>
          <a:p>
            <a:pPr marL="285750" indent="-285750">
              <a:buFont typeface="Arial" panose="020B0604020202020204" pitchFamily="34" charset="0"/>
              <a:buChar char="•"/>
            </a:pPr>
            <a:r>
              <a:rPr lang="fr-FR" dirty="0" smtClean="0">
                <a:solidFill>
                  <a:schemeClr val="tx1"/>
                </a:solidFill>
              </a:rPr>
              <a:t>Nous </a:t>
            </a:r>
            <a:r>
              <a:rPr lang="fr-FR" dirty="0">
                <a:solidFill>
                  <a:schemeClr val="tx1"/>
                </a:solidFill>
              </a:rPr>
              <a:t>voulons un positionnement conséquent des sociétés à capitaux africains nos Etats.</a:t>
            </a:r>
          </a:p>
          <a:p>
            <a:r>
              <a:rPr lang="fr-FR" dirty="0">
                <a:solidFill>
                  <a:schemeClr val="tx1"/>
                </a:solidFill>
              </a:rPr>
              <a:t> </a:t>
            </a:r>
          </a:p>
          <a:p>
            <a:pPr algn="ctr"/>
            <a:endParaRPr lang="fr-FR" dirty="0">
              <a:solidFill>
                <a:schemeClr val="tx1"/>
              </a:solidFill>
            </a:endParaRPr>
          </a:p>
        </p:txBody>
      </p:sp>
    </p:spTree>
    <p:extLst>
      <p:ext uri="{BB962C8B-B14F-4D97-AF65-F5344CB8AC3E}">
        <p14:creationId xmlns:p14="http://schemas.microsoft.com/office/powerpoint/2010/main" val="1203350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022" y="2297585"/>
            <a:ext cx="11010483" cy="1507067"/>
          </a:xfrm>
        </p:spPr>
        <p:txBody>
          <a:bodyPr>
            <a:noAutofit/>
          </a:bodyPr>
          <a:lstStyle/>
          <a:p>
            <a:r>
              <a:rPr lang="fr-FR" sz="2800" cap="none" dirty="0" smtClean="0">
                <a:latin typeface="Arial Narrow" panose="020B0606020202030204" pitchFamily="34" charset="0"/>
              </a:rPr>
              <a:t>Le Mouvement Est Ouvert À Tous Les Africains Sans Distinction Aucune. Le MPR-F CFA Se Veut Rassembleur Des Organisations Panafricaines Qui S’inscrivent Dans La Lutte Contre Le Franc CFA Et D’une Manière Générale De L’ensemble De La Société Civile Africaine D’où L’existence En Son Sein D’une Charte Africaine De Lutte </a:t>
            </a:r>
            <a:r>
              <a:rPr lang="fr-FR" sz="2800" cap="none" dirty="0" err="1" smtClean="0">
                <a:latin typeface="Arial Narrow" panose="020B0606020202030204" pitchFamily="34" charset="0"/>
              </a:rPr>
              <a:t>Anti-cfa</a:t>
            </a:r>
            <a:r>
              <a:rPr lang="fr-FR" sz="2800" cap="none" dirty="0" smtClean="0">
                <a:latin typeface="Arial Narrow" panose="020B0606020202030204" pitchFamily="34" charset="0"/>
              </a:rPr>
              <a:t>.</a:t>
            </a:r>
            <a:br>
              <a:rPr lang="fr-FR" sz="2800" cap="none" dirty="0" smtClean="0">
                <a:latin typeface="Arial Narrow" panose="020B0606020202030204" pitchFamily="34" charset="0"/>
              </a:rPr>
            </a:br>
            <a:endParaRPr lang="fr-FR" sz="2800" cap="none" dirty="0">
              <a:latin typeface="Arial Narrow" panose="020B0606020202030204" pitchFamily="34" charset="0"/>
            </a:endParaRPr>
          </a:p>
        </p:txBody>
      </p:sp>
      <p:sp>
        <p:nvSpPr>
          <p:cNvPr id="3" name="Rectangle 2"/>
          <p:cNvSpPr/>
          <p:nvPr/>
        </p:nvSpPr>
        <p:spPr>
          <a:xfrm>
            <a:off x="4584032" y="4271211"/>
            <a:ext cx="5967663" cy="1672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t>Seydou KALAFO</a:t>
            </a:r>
          </a:p>
          <a:p>
            <a:pPr algn="ctr"/>
            <a:r>
              <a:rPr lang="fr-FR" dirty="0" smtClean="0"/>
              <a:t>Fondateur &amp; Administrateur Général du MPR-F CFA</a:t>
            </a:r>
            <a:endParaRPr lang="fr-FR" dirty="0"/>
          </a:p>
        </p:txBody>
      </p:sp>
    </p:spTree>
    <p:extLst>
      <p:ext uri="{BB962C8B-B14F-4D97-AF65-F5344CB8AC3E}">
        <p14:creationId xmlns:p14="http://schemas.microsoft.com/office/powerpoint/2010/main" val="1330891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Secteur">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46</TotalTime>
  <Words>146</Words>
  <Application>Microsoft Office PowerPoint</Application>
  <PresentationFormat>Grand écran</PresentationFormat>
  <Paragraphs>15</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Aharoni</vt:lpstr>
      <vt:lpstr>Arial</vt:lpstr>
      <vt:lpstr>Arial Narrow</vt:lpstr>
      <vt:lpstr>Century Gothic</vt:lpstr>
      <vt:lpstr>Wingdings 3</vt:lpstr>
      <vt:lpstr>Secteur</vt:lpstr>
      <vt:lpstr>Mouvement panafricain de rejet du franc CFA (MPR-F CFA)</vt:lpstr>
      <vt:lpstr>Le mouvement mpr FCFA</vt:lpstr>
      <vt:lpstr>Présentation PowerPoint</vt:lpstr>
      <vt:lpstr>Le Mouvement Est Ouvert À Tous Les Africains Sans Distinction Aucune. Le MPR-F CFA Se Veut Rassembleur Des Organisations Panafricaines Qui S’inscrivent Dans La Lutte Contre Le Franc CFA Et D’une Manière Générale De L’ensemble De La Société Civile Africaine D’où L’existence En Son Sein D’une Charte Africaine De Lutte Anti-cfa.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Mouvement panafricain de rejet du franc CFA (MPR-F CFA)</dc:title>
  <dc:creator>user</dc:creator>
  <cp:lastModifiedBy>user</cp:lastModifiedBy>
  <cp:revision>6</cp:revision>
  <dcterms:created xsi:type="dcterms:W3CDTF">2018-06-17T14:24:02Z</dcterms:created>
  <dcterms:modified xsi:type="dcterms:W3CDTF">2018-06-17T15:11:01Z</dcterms:modified>
</cp:coreProperties>
</file>